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7" r:id="rId7"/>
    <p:sldId id="266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6D6EF-3FFD-4064-843B-B5036662300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652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F05AF-80B8-49D5-BCD6-F713172241B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5161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82B8-A68A-49DD-80A9-F628F5F8177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672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5B1C56-1E0E-40AE-85C8-C522D16A8CA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7235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608577-87AD-4EEC-974B-F39CA85EC5A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34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2075-FB6A-4B67-8188-E581596201B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1257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367B-327F-4A09-B5AF-AD7644335AD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1763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151E-7100-46DC-9A84-5686C129F3E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8705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86F72-81AA-4778-92D5-CB4A3E697D5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5578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657A-642B-46E2-939E-C1D0103C0A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2492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F9A4-2189-4A6B-92CB-2BD45C8594B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1786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9593-69AF-403F-B7AD-5CCE2CDF899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931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96B2-19F7-4D42-B2B6-0C11F568B2F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477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F8523F-E504-4CF8-A2DA-06E145EA9236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0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4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0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2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3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4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6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2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8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5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0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4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5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8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69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pactolimpico.cl/" TargetMode="External"/><Relationship Id="rId5" Type="http://schemas.openxmlformats.org/officeDocument/2006/relationships/hyperlink" Target="mailto:miravalles@vtr.net" TargetMode="External"/><Relationship Id="rId4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jpg"/><Relationship Id="rId5" Type="http://schemas.openxmlformats.org/officeDocument/2006/relationships/hyperlink" Target="http://www.impactolimpico.cl/" TargetMode="External"/><Relationship Id="rId4" Type="http://schemas.openxmlformats.org/officeDocument/2006/relationships/hyperlink" Target="mailto:miravalles@vt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76375" y="3933825"/>
            <a:ext cx="6407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MX" altLang="es-CL" sz="3600" b="1" i="1" dirty="0">
                <a:latin typeface="Times New Roman" panose="02020603050405020304" pitchFamily="18" charset="0"/>
              </a:rPr>
              <a:t>Fábrica de Artículos Deportivos</a:t>
            </a:r>
          </a:p>
          <a:p>
            <a:pPr algn="ctr"/>
            <a:r>
              <a:rPr lang="es-MX" altLang="es-CL" sz="3600" b="1" i="1" dirty="0">
                <a:latin typeface="Times New Roman" panose="02020603050405020304" pitchFamily="18" charset="0"/>
              </a:rPr>
              <a:t>Prestigio desde 1969 </a:t>
            </a:r>
          </a:p>
        </p:txBody>
      </p:sp>
      <p:pic>
        <p:nvPicPr>
          <p:cNvPr id="2053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3581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Rústico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2" cy="4294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Pera de Boxeo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55" y="2067153"/>
            <a:ext cx="4876468" cy="42817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Qiri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1" cy="4294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0" cy="4294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Comercial Oregón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Junior IM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0" cy="4294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0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Repuestos para Taca Taca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0" cy="4294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Pitroques</a:t>
            </a: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trompo y emboque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49" cy="4294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Ludo y juegos de la Oca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49" cy="4294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Alcanciás</a:t>
            </a:r>
            <a:r>
              <a:rPr lang="es-MX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Máquina, Pulsera y </a:t>
            </a:r>
            <a:r>
              <a:rPr lang="es-MX" altLang="es-CL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Elsásticos</a:t>
            </a:r>
            <a:endParaRPr lang="en-US" altLang="es-CL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6" cy="42944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Rompecabezas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46" cy="42944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 de Ping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Impacto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6" cy="4294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3168650"/>
          </a:xfrm>
        </p:spPr>
        <p:txBody>
          <a:bodyPr/>
          <a:lstStyle/>
          <a:p>
            <a:pPr algn="ctr">
              <a:buFontTx/>
              <a:buNone/>
            </a:pPr>
            <a:r>
              <a:rPr lang="es-MX" altLang="es-CL" sz="2400" b="1" i="1" dirty="0">
                <a:latin typeface="Times New Roman" panose="02020603050405020304" pitchFamily="18" charset="0"/>
              </a:rPr>
              <a:t>Impacto Olímpico es una empresa dedicada a la fabricación de artículos deportivos, caracterizándonos por la gran durabilidad y resistencia de sus productos por lo cual nos privilegian, Colegios, Instituciones y particulares que requieren una gran resistencia logrando nuestro objetivo principal que es captar el potencial comprador nacional de productos </a:t>
            </a:r>
          </a:p>
          <a:p>
            <a:pPr algn="ctr">
              <a:buFontTx/>
              <a:buNone/>
            </a:pPr>
            <a:r>
              <a:rPr lang="es-MX" altLang="es-CL" sz="2400" b="1" i="1" dirty="0">
                <a:latin typeface="Times New Roman" panose="02020603050405020304" pitchFamily="18" charset="0"/>
              </a:rPr>
              <a:t>“NO DESECHABLES”.</a:t>
            </a:r>
            <a:endParaRPr lang="es-ES" altLang="es-CL" sz="2400" b="1" i="1" dirty="0">
              <a:latin typeface="Times New Roman" panose="02020603050405020304" pitchFamily="18" charset="0"/>
            </a:endParaRPr>
          </a:p>
          <a:p>
            <a:endParaRPr lang="en-US" altLang="es-CL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3077" name="Picture 5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411413" y="763588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>
                <a:solidFill>
                  <a:schemeClr val="bg1"/>
                </a:solidFill>
                <a:latin typeface="Times New Roman" panose="02020603050405020304" pitchFamily="18" charset="0"/>
              </a:rPr>
              <a:t>OBJETIVOS</a:t>
            </a:r>
            <a:endParaRPr lang="es-ES" altLang="es-CL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 de Ping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IM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6" cy="4294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 de Ping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Mini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4" cy="429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Estuche paleta de Ping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5" cy="429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Pelotas de Ping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4" cy="4294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7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Net de P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ing</a:t>
            </a: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4" cy="4294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476672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Set de Ping </a:t>
            </a:r>
            <a:r>
              <a:rPr lang="es-CL" altLang="es-CL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Pong</a:t>
            </a:r>
            <a: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(Paletas, Cubre Mesa y Pelotas)</a:t>
            </a:r>
            <a:endParaRPr lang="en-US" altLang="es-CL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3" cy="4294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Baby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2 x 3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mts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2" cy="4294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3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Junior Metálico 122 x 183 </a:t>
            </a:r>
            <a:r>
              <a:rPr lang="pt-BR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cms</a:t>
            </a:r>
            <a:r>
              <a:rPr lang="pt-BR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1" cy="429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Mini Baby 1,5 x 2 </a:t>
            </a:r>
            <a:r>
              <a:rPr lang="pt-BR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mts</a:t>
            </a:r>
            <a:r>
              <a:rPr lang="pt-BR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1" cy="429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Tarjetas para Arbitro de Fútbol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1" cy="4294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76872"/>
            <a:ext cx="82804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altLang="es-CL" sz="2200" b="1" i="1" dirty="0">
                <a:latin typeface="Times New Roman" panose="02020603050405020304" pitchFamily="18" charset="0"/>
              </a:rPr>
              <a:t>Los clientes siempre buscan calidad, valor y servicio.</a:t>
            </a:r>
          </a:p>
          <a:p>
            <a:pPr>
              <a:lnSpc>
                <a:spcPct val="80000"/>
              </a:lnSpc>
              <a:buFontTx/>
              <a:buNone/>
            </a:pPr>
            <a:endParaRPr lang="es-MX" altLang="es-CL" sz="2200" b="1" i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s-MX" altLang="es-CL" sz="2200" b="1" i="1" dirty="0">
                <a:latin typeface="Times New Roman" panose="02020603050405020304" pitchFamily="18" charset="0"/>
              </a:rPr>
              <a:t>CALIDAD: Estamos constantemente preocupados de mantener la calidad de los materiales y procedimientos de fabricación ya que estamos enfocados hacia quien busca productos que perduren en el tiempo.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CL" sz="2200" b="1" i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s-MX" altLang="es-CL" sz="2200" b="1" i="1" dirty="0">
                <a:latin typeface="Times New Roman" panose="02020603050405020304" pitchFamily="18" charset="0"/>
              </a:rPr>
              <a:t>VALOR: Estamos dentro de los valores mas competitivos del mercado.</a:t>
            </a:r>
          </a:p>
          <a:p>
            <a:pPr>
              <a:lnSpc>
                <a:spcPct val="80000"/>
              </a:lnSpc>
              <a:buFontTx/>
              <a:buNone/>
            </a:pPr>
            <a:endParaRPr lang="es-MX" altLang="es-CL" sz="2200" b="1" i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s-MX" altLang="es-CL" sz="2200" b="1" i="1" dirty="0">
                <a:latin typeface="Times New Roman" panose="02020603050405020304" pitchFamily="18" charset="0"/>
              </a:rPr>
              <a:t>SERVICIO: Somos la única fábrica que tiene un servicio técnico para la reparación integral de mesas de Ping </a:t>
            </a:r>
            <a:r>
              <a:rPr lang="es-MX" altLang="es-CL" sz="2200" b="1" i="1" dirty="0" err="1">
                <a:latin typeface="Times New Roman" panose="02020603050405020304" pitchFamily="18" charset="0"/>
              </a:rPr>
              <a:t>Pong</a:t>
            </a:r>
            <a:r>
              <a:rPr lang="es-MX" altLang="es-CL" sz="2200" b="1" i="1" dirty="0">
                <a:latin typeface="Times New Roman" panose="02020603050405020304" pitchFamily="18" charset="0"/>
              </a:rPr>
              <a:t> y Taca Tacas, tanto nacionales como importadas</a:t>
            </a:r>
            <a:r>
              <a:rPr lang="es-MX" altLang="es-CL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s-CL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4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11413" y="763588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>
                <a:solidFill>
                  <a:schemeClr val="bg1"/>
                </a:solidFill>
                <a:latin typeface="Times New Roman" panose="02020603050405020304" pitchFamily="18" charset="0"/>
              </a:rPr>
              <a:t>Los requisito de nuestros Clientes</a:t>
            </a:r>
            <a:endParaRPr lang="es-ES" altLang="es-CL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Guantes para Arquero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41" cy="4294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Peto de Fútbol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848"/>
            <a:ext cx="4890839" cy="4294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Básquetbol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Movil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9" cy="4294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Tablero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Basquet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Impacto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Básquetbol Torre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Básquetbol Hogar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Arco de Basquetbol Niño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5" y="2060848"/>
            <a:ext cx="486381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Tablero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Basquet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GL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Tiza para Tacos Pool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9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Mesas de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Poolina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 Turbo Hockey</a:t>
            </a:r>
            <a:endParaRPr lang="es-ES" altLang="es-CL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3" cy="429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Mesas de Pool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132856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476672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Pelotas de Fútbol, Basquetbol, </a:t>
            </a:r>
            <a:b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es-CL" altLang="es-CL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Voley</a:t>
            </a:r>
            <a:r>
              <a:rPr lang="es-CL" altLang="es-CL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y </a:t>
            </a:r>
            <a:r>
              <a:rPr lang="es-CL" altLang="es-CL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Handball</a:t>
            </a:r>
            <a:endParaRPr lang="en-US" altLang="es-CL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Paletas de Playa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Pelotas de Tenis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Raquet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de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Badminton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Raquet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de Tenis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Puching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Ball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4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Guantes Kickboxing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Vallas de Atletismo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Gorro y Anteojos de Natación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Comercial Insigne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3" cy="429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Tapones de Natación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Ejercicio para las Manos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Cacho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Naipes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Tablero de Ajedrez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Redes para Básquetbol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Redes para Tenis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Redes para Voleibol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Baby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2x3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mts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 Mini Baby 1,5 x 2 mts.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Junior GL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2" cy="4294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Redes para Fútbol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Tejos para Rayuela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Ranas y Tejos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2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Juego de La Rana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Set de Bar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Banca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48" y="2060848"/>
            <a:ext cx="4877290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Cono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8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Conos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848"/>
            <a:ext cx="4890837" cy="429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Vendas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4" y="2060968"/>
            <a:ext cx="4890837" cy="42941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Taco Corto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968"/>
            <a:ext cx="4890835" cy="42941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Elegance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3" cy="429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Tarjeta </a:t>
            </a:r>
            <a:r>
              <a:rPr lang="es-CL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arbitro y cinta capitán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968"/>
            <a:ext cx="4890835" cy="429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Pocker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1" y="2060968"/>
            <a:ext cx="4890563" cy="429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968"/>
            <a:ext cx="4890835" cy="42941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5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Tacos de 2 piezas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968"/>
            <a:ext cx="4890835" cy="429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Taquera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5" y="2060968"/>
            <a:ext cx="4890834" cy="429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3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Diablos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3" cy="429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Bolas de Pool y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Poolina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3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Pitos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Naipes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Cu</a:t>
            </a:r>
            <a:r>
              <a:rPr lang="es-CL" altLang="es-CL" b="1" i="1">
                <a:solidFill>
                  <a:srgbClr val="FFFF00"/>
                </a:solidFill>
                <a:latin typeface="Times New Roman" panose="02020603050405020304" pitchFamily="18" charset="0"/>
              </a:rPr>
              <a:t>erda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Melamina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IM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3" cy="429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Cinta Estilete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Clavas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Bingo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Canilleras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5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Accesorios Rana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Fundas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Puching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Ball</a:t>
            </a: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Cielo-</a:t>
            </a:r>
            <a:r>
              <a:rPr lang="es-CL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Tierra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Blanco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Conos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0968"/>
            <a:ext cx="4890562" cy="4294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Tejos Plata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10" y="2061087"/>
            <a:ext cx="4890562" cy="429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Taca </a:t>
            </a:r>
            <a:r>
              <a:rPr lang="es-MX" altLang="es-CL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Taca</a:t>
            </a:r>
            <a:r>
              <a:rPr lang="es-MX" altLang="es-CL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Plywood</a:t>
            </a:r>
            <a:endParaRPr lang="es-ES" altLang="es-CL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3" y="2060848"/>
            <a:ext cx="4890852" cy="4294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Dardos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9" cy="429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Ruletas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9" cy="4293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Domino profesional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8" cy="4293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Domino estuche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8" cy="4293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Domino económico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7" cy="4293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2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Repartidos de Naipes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7" cy="4293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Dispensador de Naipes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087"/>
            <a:ext cx="4890286" cy="4293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Tarot de Marsella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6" y="2061206"/>
            <a:ext cx="4890286" cy="4293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Letrero de </a:t>
            </a:r>
            <a:r>
              <a:rPr lang="es-CL" altLang="es-CL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Poker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82" y="2061206"/>
            <a:ext cx="4890014" cy="4293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 smtClean="0"/>
              <a:t>m</a:t>
            </a:r>
            <a:endParaRPr lang="es-CL" altLang="es-CL" dirty="0"/>
          </a:p>
        </p:txBody>
      </p:sp>
      <p:pic>
        <p:nvPicPr>
          <p:cNvPr id="13318" name="Picture 6" descr="logoimpa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891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11413" y="620713"/>
            <a:ext cx="6732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MX" altLang="es-CL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Catálogo de Producto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CL" altLang="es-CL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Tallarín Piscina</a:t>
            </a:r>
            <a:endParaRPr lang="en-US" altLang="es-CL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64880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Nataniel Cox 1136 / Mesa central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(562</a:t>
            </a:r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2554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5235 -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miravalles@vtr.net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www.impactolimpico.cl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6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55" y="2061206"/>
            <a:ext cx="4876468" cy="4293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3" y="3068960"/>
            <a:ext cx="2780952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2314</Words>
  <Application>Microsoft Office PowerPoint</Application>
  <PresentationFormat>Presentación en pantalla (4:3)</PresentationFormat>
  <Paragraphs>375</Paragraphs>
  <Slides>100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03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  <vt:lpstr>m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</dc:creator>
  <cp:lastModifiedBy>Michel</cp:lastModifiedBy>
  <cp:revision>75</cp:revision>
  <dcterms:created xsi:type="dcterms:W3CDTF">2006-11-24T20:56:40Z</dcterms:created>
  <dcterms:modified xsi:type="dcterms:W3CDTF">2015-08-27T14:07:07Z</dcterms:modified>
</cp:coreProperties>
</file>